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872" y="-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  (orientador(a))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102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2</cp:revision>
  <dcterms:created xsi:type="dcterms:W3CDTF">2024-11-05T00:37:23Z</dcterms:created>
  <dcterms:modified xsi:type="dcterms:W3CDTF">2024-11-05T00:50:21Z</dcterms:modified>
</cp:coreProperties>
</file>

<file path=docProps/thumbnail.jpeg>
</file>